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9" r:id="rId3"/>
    <p:sldId id="27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DFD148-113B-7197-1D17-2D224ECD6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C81162-694C-E93C-9005-A59839CB6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06F048-D379-6012-09F3-9D8223BB0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BE891-B4E0-41C8-94A3-599427424A3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87167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EBE324-6170-6494-DEC4-D0D63948F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A40FA7-717A-1F99-7615-4A6AF62A6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32CF82-839F-EAC6-DC02-B770508B7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A5333-5C0D-4EB3-B3BD-9DBF2A9C6B9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74590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9AB5F-CD34-A87B-B7FC-B6300BAAD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6594CC-0234-35AB-8DB8-FCF84712E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CD24F4-46A4-AC5E-8EEA-6C0E33C86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D8F92-A9F4-4818-B320-E5AD84D504F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8340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056068-98DC-3D42-917C-23D9E4FF2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459857-752B-D4B9-9112-E71D29397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41A582-ACAA-116F-245B-29B669FB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CFFD5-4C93-4100-8982-71CF5B37EDC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85784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003C22-2901-53B2-C580-3668930DF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A19A8-0CA3-557F-6FCA-ACB18ECE8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8E0509-7B91-9416-A126-DC4FCDE37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B13E8-5820-4AF7-8D47-2D35CB81D90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8765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DDBCD1F-B595-6805-FB7A-C92F19218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DCD3DA3-42D0-02F5-6B1F-97E5FF660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199351F-2ED0-82D1-9E36-2578BEBF7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6911E-AC88-4C17-9C60-4C85F69515C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38162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952DCD1-A3CF-5836-84B7-97929D49E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DD3C601-34E6-529F-DB16-5E5E83C0D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192F428-E682-F8FC-16C1-DB4FEB36C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A3297-74AE-4E8E-95AE-9DE9E47EDB0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25296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A7F3B91-3086-21A8-891C-8558883A0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BBF8FA3-C00D-A48A-FCB1-88C3BD0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BB9519D-6930-76A2-844A-C8F459996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0CBC8-C3D4-460A-B01C-40CC37541E7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90052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A767F74-D76B-5A80-04FA-0DB495215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3F2210C-FD70-0DDF-6475-1E9EF1948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46C8CC2-F12A-DE45-2258-3791C9E46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6F5C5-739E-4DB0-8214-F03A794843D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47733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3238DF7-EFD6-86B0-BF53-0130D8DD5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161E4C6-6816-D37F-E6D8-5272CA491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7B2D4B-8C79-8D93-1AFD-EDCA7FE33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45CF7-7578-46E3-BC1F-D65627B116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62209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1893508-4137-5AE6-F402-7EB10CA23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8D7B95B-3A3A-9433-5341-3C8C2E651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81D5BB2-868F-2462-18BA-D56BFB1B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08316-7026-402C-A886-1BF80E3F68E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04504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7B6949D-78A8-7317-DB58-A1A1A93AFC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565EC13-82AE-B697-9B0F-0C4618F535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8934D2-01B0-3166-0F0F-EED4816A71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8E1210-058F-B38C-0A6E-A778470901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B2A6D-C409-A112-EDDC-BC9691C53F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AF0302-38C8-45AF-8517-6E29C5D8576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AAC544AD-B399-4F8E-BBDD-57EC33805CA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127918" y="762000"/>
            <a:ext cx="9936163" cy="5334000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200" dirty="0"/>
              <a:t>Verse 1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Glorious things of thee are spoken,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Zion, city of our God;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He whose word cannot be broken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Formed thee for his own abode.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On the rock of ages founded,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What can shake thy sure repose?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with salvation's walls surrounded,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Thou mayest smile at all thy foes.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>
            <a:extLst>
              <a:ext uri="{FF2B5EF4-FFF2-40B4-BE49-F238E27FC236}">
                <a16:creationId xmlns:a16="http://schemas.microsoft.com/office/drawing/2014/main" id="{A76858DD-CC5B-5CE9-6FA1-03772F7B0DB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7556" y="872331"/>
            <a:ext cx="10656888" cy="5113337"/>
          </a:xfrm>
        </p:spPr>
        <p:txBody>
          <a:bodyPr rtlCol="0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200" dirty="0"/>
              <a:t>Verse 2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See, the streams of living waters,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Springing from eternal love,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Well supply thy sons and daughters,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And all fear of want remove;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Who can faint while such a river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Ever flows their thirst to assuage;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Grace which, like the Lord, the giver,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Never fails from age to age?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endParaRPr lang="en-AU" altLang="en-US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>
            <a:extLst>
              <a:ext uri="{FF2B5EF4-FFF2-40B4-BE49-F238E27FC236}">
                <a16:creationId xmlns:a16="http://schemas.microsoft.com/office/drawing/2014/main" id="{D5C43D19-9001-8E48-F2BF-C3AE82A562A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743681"/>
            <a:ext cx="10515600" cy="5370637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200" dirty="0"/>
              <a:t>Verse 3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Saviour, if of Zion's city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I through grace a member am,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Let the world deride or pity,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I will glory in thy name.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Fading is the worldling's pleasure,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All his boasted pomp and show;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Solid joys and lasting treasure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None but Zion's children know.</a:t>
            </a:r>
            <a:endParaRPr lang="en-AU" altLang="en-US" sz="4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3C5EFB-C0CB-4AD2-08E1-9082E714B4E0}"/>
              </a:ext>
            </a:extLst>
          </p:cNvPr>
          <p:cNvSpPr/>
          <p:nvPr/>
        </p:nvSpPr>
        <p:spPr>
          <a:xfrm>
            <a:off x="192088" y="5726113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2645719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John Newton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</TotalTime>
  <Words>200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157. Glorious Things of Thee Are Spoken</dc:title>
  <dc:creator>E. Langley Smith</dc:creator>
  <cp:lastModifiedBy>Narelle Wheaton</cp:lastModifiedBy>
  <cp:revision>3</cp:revision>
  <dcterms:created xsi:type="dcterms:W3CDTF">2001-02-24T11:13:37Z</dcterms:created>
  <dcterms:modified xsi:type="dcterms:W3CDTF">2023-08-10T01:31:24Z</dcterms:modified>
</cp:coreProperties>
</file>